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5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6"/>
    <p:sldMasterId id="2147483749" r:id="rId7"/>
    <p:sldMasterId id="2147483761" r:id="rId8"/>
    <p:sldMasterId id="2147483770" r:id="rId9"/>
    <p:sldMasterId id="2147483796" r:id="rId10"/>
    <p:sldMasterId id="2147483819" r:id="rId11"/>
  </p:sldMasterIdLst>
  <p:notesMasterIdLst>
    <p:notesMasterId r:id="rId28"/>
  </p:notesMasterIdLst>
  <p:sldIdLst>
    <p:sldId id="333" r:id="rId12"/>
    <p:sldId id="356" r:id="rId13"/>
    <p:sldId id="365" r:id="rId14"/>
    <p:sldId id="358" r:id="rId15"/>
    <p:sldId id="360" r:id="rId16"/>
    <p:sldId id="361" r:id="rId17"/>
    <p:sldId id="362" r:id="rId18"/>
    <p:sldId id="367" r:id="rId19"/>
    <p:sldId id="366" r:id="rId20"/>
    <p:sldId id="363" r:id="rId21"/>
    <p:sldId id="371" r:id="rId22"/>
    <p:sldId id="368" r:id="rId23"/>
    <p:sldId id="369" r:id="rId24"/>
    <p:sldId id="370" r:id="rId25"/>
    <p:sldId id="359" r:id="rId26"/>
    <p:sldId id="364" r:id="rId2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451DAA7-E580-41D6-8ADF-E38EAF1E3E1E}">
          <p14:sldIdLst>
            <p14:sldId id="333"/>
            <p14:sldId id="356"/>
            <p14:sldId id="365"/>
            <p14:sldId id="358"/>
            <p14:sldId id="360"/>
            <p14:sldId id="361"/>
            <p14:sldId id="362"/>
            <p14:sldId id="367"/>
            <p14:sldId id="366"/>
            <p14:sldId id="363"/>
            <p14:sldId id="371"/>
            <p14:sldId id="368"/>
            <p14:sldId id="369"/>
            <p14:sldId id="370"/>
            <p14:sldId id="359"/>
            <p14:sldId id="3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72C6"/>
    <a:srgbClr val="0070C0"/>
    <a:srgbClr val="FFB900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5" autoAdjust="0"/>
    <p:restoredTop sz="74645" autoAdjust="0"/>
  </p:normalViewPr>
  <p:slideViewPr>
    <p:cSldViewPr snapToGrid="0">
      <p:cViewPr varScale="1">
        <p:scale>
          <a:sx n="83" d="100"/>
          <a:sy n="83" d="100"/>
        </p:scale>
        <p:origin x="145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24" Type="http://schemas.openxmlformats.org/officeDocument/2006/relationships/slide" Target="slides/slide13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8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EDA9B-A417-4292-91BC-5C0D2F0AE4EF}" type="datetimeFigureOut">
              <a:rPr lang="nl-NL" smtClean="0"/>
              <a:t>14-8-2015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89824F-1A61-4ECC-876D-342C5423263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756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89824F-1A61-4ECC-876D-342C5423263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6841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49" y="2109542"/>
            <a:ext cx="10240454" cy="997196"/>
          </a:xfrm>
        </p:spPr>
        <p:txBody>
          <a:bodyPr anchor="b" anchorCtr="0"/>
          <a:lstStyle>
            <a:lvl1pPr>
              <a:defRPr sz="7200" spc="-15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49" y="3425825"/>
            <a:ext cx="1024045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9451571" y="6481248"/>
            <a:ext cx="2590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nl-NL" sz="1800" spc="-70" dirty="0" smtClean="0">
                <a:solidFill>
                  <a:schemeClr val="bg1"/>
                </a:solidFill>
                <a:latin typeface="+mj-lt"/>
              </a:rPr>
              <a:t>SharePoint Client</a:t>
            </a:r>
            <a:r>
              <a:rPr lang="nl-NL" sz="1800" spc="-70" baseline="0" dirty="0" smtClean="0">
                <a:solidFill>
                  <a:schemeClr val="bg1"/>
                </a:solidFill>
                <a:latin typeface="+mj-lt"/>
              </a:rPr>
              <a:t> Browser</a:t>
            </a:r>
            <a:endParaRPr lang="nl-NL" sz="1800" spc="-7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772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0836" y="1447801"/>
            <a:ext cx="5396365" cy="2351413"/>
          </a:xfrm>
        </p:spPr>
        <p:txBody>
          <a:bodyPr>
            <a:spAutoFit/>
          </a:bodyPr>
          <a:lstStyle>
            <a:lvl1pPr marL="292100" indent="-292100">
              <a:spcBef>
                <a:spcPts val="1200"/>
              </a:spcBef>
              <a:buClr>
                <a:schemeClr val="bg2"/>
              </a:buClr>
              <a:buSzPct val="100000"/>
              <a:buFont typeface="Wingdings" pitchFamily="2" charset="2"/>
              <a:buChar char="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20700" indent="-228600">
              <a:defRPr sz="2000"/>
            </a:lvl2pPr>
            <a:lvl3pPr marL="685800" indent="-165100">
              <a:tabLst/>
              <a:defRPr sz="2000"/>
            </a:lvl3pPr>
            <a:lvl4pPr marL="863600" indent="-177800">
              <a:defRPr/>
            </a:lvl4pPr>
            <a:lvl5pPr marL="1028700" indent="-165100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79563" y="1447801"/>
            <a:ext cx="5396365" cy="2351413"/>
          </a:xfrm>
        </p:spPr>
        <p:txBody>
          <a:bodyPr>
            <a:spAutoFit/>
          </a:bodyPr>
          <a:lstStyle>
            <a:lvl1pPr marL="339725" indent="-339725"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350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636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06500" indent="-342900">
              <a:defRPr lang="en-US" sz="2000" kern="1200" spc="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92100" marR="0" lvl="0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10305783" y="6142288"/>
            <a:ext cx="160025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91529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471" y="1752601"/>
            <a:ext cx="10363200" cy="1219200"/>
          </a:xfrm>
        </p:spPr>
        <p:txBody>
          <a:bodyPr anchor="t" anchorCtr="0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3059" y="3048000"/>
            <a:ext cx="7838952" cy="119583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0">
                <a:solidFill>
                  <a:srgbClr val="E8E8E8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Group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6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471" y="1752601"/>
            <a:ext cx="10363200" cy="1219200"/>
          </a:xfrm>
        </p:spPr>
        <p:txBody>
          <a:bodyPr anchor="t" anchorCtr="0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3059" y="3048000"/>
            <a:ext cx="7838952" cy="119583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0">
                <a:solidFill>
                  <a:srgbClr val="E8E8E8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Group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1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blackWhite">
          <a:xfrm>
            <a:off x="508000" y="6065020"/>
            <a:ext cx="11176000" cy="52320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099" eaLnBrk="0" hangingPunct="0"/>
            <a:r>
              <a:rPr lang="en-US" sz="700" dirty="0">
                <a:solidFill>
                  <a:srgbClr val="B8B8B8"/>
                </a:solidFill>
                <a:latin typeface="Segoe" pitchFamily="34" charset="0"/>
                <a:cs typeface="Arial" charset="0"/>
              </a:rPr>
              <a:t>© </a:t>
            </a:r>
            <a:r>
              <a:rPr lang="en-US" sz="700" dirty="0" smtClean="0">
                <a:solidFill>
                  <a:srgbClr val="B8B8B8"/>
                </a:solidFill>
                <a:latin typeface="Segoe" pitchFamily="34" charset="0"/>
                <a:cs typeface="Arial" charset="0"/>
              </a:rPr>
              <a:t>2011 Microsoft </a:t>
            </a:r>
            <a:r>
              <a:rPr lang="en-US" sz="700" dirty="0">
                <a:solidFill>
                  <a:srgbClr val="B8B8B8"/>
                </a:solidFill>
                <a:latin typeface="Segoe" pitchFamily="34" charset="0"/>
                <a:cs typeface="Arial" charset="0"/>
              </a:rPr>
              <a:t>Corporation. All rights reserved. Microsoft, Windows, Windows Vista and other product names are or may be registered trademarks and/or trademarks in the U.S. and/or other countries.</a:t>
            </a:r>
          </a:p>
          <a:p>
            <a:pPr algn="ctr" defTabSz="914099" eaLnBrk="0" hangingPunct="0"/>
            <a:r>
              <a:rPr lang="en-US" sz="700" dirty="0">
                <a:solidFill>
                  <a:srgbClr val="B8B8B8"/>
                </a:solidFill>
                <a:latin typeface="Segoe" pitchFamily="34" charset="0"/>
                <a:cs typeface="Arial" charset="0"/>
              </a:rPr>
              <a:t>The information herein is for informational purposes only and represents the current view of Microsoft Corporation as of the date of this presentation</a:t>
            </a:r>
            <a:r>
              <a:rPr lang="en-US" sz="700" dirty="0" smtClean="0">
                <a:solidFill>
                  <a:srgbClr val="B8B8B8"/>
                </a:solidFill>
                <a:latin typeface="Segoe" pitchFamily="34" charset="0"/>
                <a:cs typeface="Arial" charset="0"/>
              </a:rPr>
              <a:t>. Because </a:t>
            </a:r>
            <a:r>
              <a:rPr lang="en-US" sz="700" dirty="0">
                <a:solidFill>
                  <a:srgbClr val="B8B8B8"/>
                </a:solidFill>
                <a:latin typeface="Segoe" pitchFamily="34" charset="0"/>
                <a:cs typeface="Arial" charset="0"/>
              </a:rPr>
              <a:t>Microsoft must respond to changing market conditions, it should not be interpreted to be a commitment on the part of Microsoft, and Microsoft cannot guarantee the accuracy of any information provided after the date of this presentation</a:t>
            </a:r>
            <a:r>
              <a:rPr lang="en-US" sz="700" dirty="0" smtClean="0">
                <a:solidFill>
                  <a:srgbClr val="B8B8B8"/>
                </a:solidFill>
                <a:latin typeface="Segoe" pitchFamily="34" charset="0"/>
                <a:cs typeface="Arial" charset="0"/>
              </a:rPr>
              <a:t>. </a:t>
            </a:r>
            <a:r>
              <a:rPr lang="en-US" sz="700" dirty="0">
                <a:solidFill>
                  <a:srgbClr val="B8B8B8"/>
                </a:solidFill>
                <a:latin typeface="Segoe" pitchFamily="34" charset="0"/>
                <a:cs typeface="Arial" charset="0"/>
              </a:rPr>
              <a:t/>
            </a:r>
            <a:br>
              <a:rPr lang="en-US" sz="700" dirty="0">
                <a:solidFill>
                  <a:srgbClr val="B8B8B8"/>
                </a:solidFill>
                <a:latin typeface="Segoe" pitchFamily="34" charset="0"/>
                <a:cs typeface="Arial" charset="0"/>
              </a:rPr>
            </a:br>
            <a:r>
              <a:rPr lang="en-US" sz="700" dirty="0">
                <a:solidFill>
                  <a:srgbClr val="B8B8B8"/>
                </a:solidFill>
                <a:latin typeface="Segoe" pitchFamily="34" charset="0"/>
                <a:cs typeface="Arial" charset="0"/>
              </a:rPr>
              <a:t>MICROSOFT MAKES NO WARRANTIES, EXPRESS, IMPLIED OR STATUTORY, AS TO THE INFORMATION IN THIS PRESENTATION.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7639" y="2942511"/>
            <a:ext cx="2555555" cy="54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Box 3"/>
          <p:cNvSpPr txBox="1">
            <a:spLocks noChangeArrowheads="1"/>
          </p:cNvSpPr>
          <p:nvPr userDrawn="1"/>
        </p:nvSpPr>
        <p:spPr bwMode="blackWhite">
          <a:xfrm>
            <a:off x="508000" y="6065020"/>
            <a:ext cx="11176000" cy="52320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14099" eaLnBrk="0" hangingPunct="0"/>
            <a:r>
              <a:rPr lang="en-US" sz="700" dirty="0">
                <a:solidFill>
                  <a:srgbClr val="B8B8B8"/>
                </a:solidFill>
                <a:latin typeface="Segoe" pitchFamily="34" charset="0"/>
                <a:cs typeface="Arial" charset="0"/>
              </a:rPr>
              <a:t>© </a:t>
            </a:r>
            <a:r>
              <a:rPr lang="en-US" sz="700" dirty="0" smtClean="0">
                <a:solidFill>
                  <a:srgbClr val="B8B8B8"/>
                </a:solidFill>
                <a:latin typeface="Segoe" pitchFamily="34" charset="0"/>
                <a:cs typeface="Arial" charset="0"/>
              </a:rPr>
              <a:t>2012 Microsoft </a:t>
            </a:r>
            <a:r>
              <a:rPr lang="en-US" sz="700" dirty="0">
                <a:solidFill>
                  <a:srgbClr val="B8B8B8"/>
                </a:solidFill>
                <a:latin typeface="Segoe" pitchFamily="34" charset="0"/>
                <a:cs typeface="Arial" charset="0"/>
              </a:rPr>
              <a:t>Corporation. All rights reserved. Microsoft, Windows, Windows Vista and other product names are or may be registered trademarks and/or trademarks in the U.S. and/or other countries.</a:t>
            </a:r>
          </a:p>
          <a:p>
            <a:pPr algn="ctr" defTabSz="914099" eaLnBrk="0" hangingPunct="0"/>
            <a:r>
              <a:rPr lang="en-US" sz="700" dirty="0">
                <a:solidFill>
                  <a:srgbClr val="B8B8B8"/>
                </a:solidFill>
                <a:latin typeface="Segoe" pitchFamily="34" charset="0"/>
                <a:cs typeface="Arial" charset="0"/>
              </a:rPr>
              <a:t>The information herein is for informational purposes only and represents the current view of Microsoft Corporation as of the date of this presentation</a:t>
            </a:r>
            <a:r>
              <a:rPr lang="en-US" sz="700" dirty="0" smtClean="0">
                <a:solidFill>
                  <a:srgbClr val="B8B8B8"/>
                </a:solidFill>
                <a:latin typeface="Segoe" pitchFamily="34" charset="0"/>
                <a:cs typeface="Arial" charset="0"/>
              </a:rPr>
              <a:t>. Because </a:t>
            </a:r>
            <a:r>
              <a:rPr lang="en-US" sz="700" dirty="0">
                <a:solidFill>
                  <a:srgbClr val="B8B8B8"/>
                </a:solidFill>
                <a:latin typeface="Segoe" pitchFamily="34" charset="0"/>
                <a:cs typeface="Arial" charset="0"/>
              </a:rPr>
              <a:t>Microsoft must respond to changing market conditions, it should not be interpreted to be a commitment on the part of Microsoft, and Microsoft cannot guarantee the accuracy of any information provided after the date of this presentation</a:t>
            </a:r>
            <a:r>
              <a:rPr lang="en-US" sz="700" dirty="0" smtClean="0">
                <a:solidFill>
                  <a:srgbClr val="B8B8B8"/>
                </a:solidFill>
                <a:latin typeface="Segoe" pitchFamily="34" charset="0"/>
                <a:cs typeface="Arial" charset="0"/>
              </a:rPr>
              <a:t>. </a:t>
            </a:r>
            <a:r>
              <a:rPr lang="en-US" sz="700" dirty="0">
                <a:solidFill>
                  <a:srgbClr val="B8B8B8"/>
                </a:solidFill>
                <a:latin typeface="Segoe" pitchFamily="34" charset="0"/>
                <a:cs typeface="Arial" charset="0"/>
              </a:rPr>
              <a:t/>
            </a:r>
            <a:br>
              <a:rPr lang="en-US" sz="700" dirty="0">
                <a:solidFill>
                  <a:srgbClr val="B8B8B8"/>
                </a:solidFill>
                <a:latin typeface="Segoe" pitchFamily="34" charset="0"/>
                <a:cs typeface="Arial" charset="0"/>
              </a:rPr>
            </a:br>
            <a:r>
              <a:rPr lang="en-US" sz="700" dirty="0">
                <a:solidFill>
                  <a:srgbClr val="B8B8B8"/>
                </a:solidFill>
                <a:latin typeface="Segoe" pitchFamily="34" charset="0"/>
                <a:cs typeface="Arial" charset="0"/>
              </a:rPr>
              <a:t>MICROSOFT MAKES NO WARRANTIES, EXPRESS, IMPLIED OR STATUTORY, AS TO THE INFORMATION IN THIS PRESENTATION.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7639" y="2942511"/>
            <a:ext cx="2555555" cy="54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61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mparison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965601"/>
            <a:ext cx="5396365" cy="202710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32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/>
            </a:lvl2pPr>
            <a:lvl3pPr marL="233363" indent="0">
              <a:buNone/>
              <a:defRPr sz="2000"/>
            </a:lvl3pPr>
            <a:lvl4pPr marL="457200" indent="0">
              <a:buNone/>
              <a:defRPr sz="2000"/>
            </a:lvl4pPr>
            <a:lvl5pPr marL="693738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83637" y="1965601"/>
            <a:ext cx="5396365" cy="202710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3200" kern="1200" spc="-70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10305783" y="6142288"/>
            <a:ext cx="1600254" cy="548640"/>
          </a:xfrm>
          <a:prstGeom prst="rect">
            <a:avLst/>
          </a:prstGeom>
        </p:spPr>
      </p:pic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20836" y="1447200"/>
            <a:ext cx="5396365" cy="441688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3600" b="1" kern="1200" spc="-70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83637" y="1447200"/>
            <a:ext cx="5396365" cy="441688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3600" b="1" kern="1200" spc="-70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6300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mparison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9656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32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2pPr>
            <a:lvl3pPr marL="233363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83637" y="19656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32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10305783" y="6142288"/>
            <a:ext cx="1600254" cy="548640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22136" y="1447200"/>
            <a:ext cx="5396365" cy="4428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3600" b="1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2pPr>
            <a:lvl3pPr marL="233363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283637" y="1447800"/>
            <a:ext cx="5396365" cy="4428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3600" b="1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2pPr>
            <a:lvl3pPr marL="233363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760931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mpariso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2136" y="1966801"/>
            <a:ext cx="5396365" cy="2351413"/>
          </a:xfrm>
        </p:spPr>
        <p:txBody>
          <a:bodyPr>
            <a:spAutoFit/>
          </a:bodyPr>
          <a:lstStyle>
            <a:lvl1pPr marL="292100" indent="-292100">
              <a:spcBef>
                <a:spcPts val="1200"/>
              </a:spcBef>
              <a:buClr>
                <a:schemeClr val="bg2"/>
              </a:buClr>
              <a:buSzPct val="100000"/>
              <a:buFont typeface="Wingdings" pitchFamily="2" charset="2"/>
              <a:buChar char="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20700" indent="-228600">
              <a:defRPr sz="2000"/>
            </a:lvl2pPr>
            <a:lvl3pPr marL="685800" indent="-165100">
              <a:tabLst/>
              <a:defRPr sz="2000"/>
            </a:lvl3pPr>
            <a:lvl4pPr marL="863600" indent="-177800">
              <a:defRPr/>
            </a:lvl4pPr>
            <a:lvl5pPr marL="1028700" indent="-165100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84327" y="1965601"/>
            <a:ext cx="5396365" cy="2351413"/>
          </a:xfrm>
        </p:spPr>
        <p:txBody>
          <a:bodyPr>
            <a:spAutoFit/>
          </a:bodyPr>
          <a:lstStyle>
            <a:lvl1pPr marL="339725" indent="-339725"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350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636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06500" indent="-342900">
              <a:defRPr lang="en-US" sz="2000" kern="1200" spc="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92100" marR="0" lvl="0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10305783" y="6142288"/>
            <a:ext cx="1600254" cy="54864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22136" y="1447800"/>
            <a:ext cx="5396365" cy="4428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3600" b="1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2pPr>
            <a:lvl3pPr marL="233363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283637" y="1447800"/>
            <a:ext cx="5396365" cy="4428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3600" b="1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2pPr>
            <a:lvl3pPr marL="233363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658325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&amp; Small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681905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10305783" y="6142288"/>
            <a:ext cx="160025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14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10305783" y="6142288"/>
            <a:ext cx="160025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12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10305783" y="6142288"/>
            <a:ext cx="160025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46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-9527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233764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681905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451571" y="6481248"/>
            <a:ext cx="2590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nl-NL" sz="1800" spc="-70" dirty="0" smtClean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  <a:latin typeface="+mj-lt"/>
              </a:rPr>
              <a:t>SharePoint Client</a:t>
            </a:r>
            <a:r>
              <a:rPr lang="nl-NL" sz="1800" spc="-70" baseline="0" dirty="0" smtClean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  <a:latin typeface="+mj-lt"/>
              </a:rPr>
              <a:t> Browser</a:t>
            </a:r>
            <a:endParaRPr lang="nl-NL" sz="1800" spc="-70" dirty="0" smtClean="0">
              <a:gradFill>
                <a:gsLst>
                  <a:gs pos="2917">
                    <a:schemeClr val="bg2"/>
                  </a:gs>
                  <a:gs pos="95000">
                    <a:schemeClr val="bg2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7866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tex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0"/>
            <a:ext cx="6221445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10305783" y="6142288"/>
            <a:ext cx="160025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41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tex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5968968" y="0"/>
            <a:ext cx="622303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7"/>
          <a:stretch/>
        </p:blipFill>
        <p:spPr bwMode="black">
          <a:xfrm>
            <a:off x="10318665" y="6141750"/>
            <a:ext cx="1587372" cy="5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94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819604"/>
            <a:ext cx="11151917" cy="1218795"/>
          </a:xfrm>
        </p:spPr>
        <p:txBody>
          <a:bodyPr anchor="b" anchorCtr="0"/>
          <a:lstStyle>
            <a:lvl1pPr>
              <a:defRPr sz="88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9451571" y="6481248"/>
            <a:ext cx="2590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nl-NL" sz="1800" spc="-70" dirty="0" smtClean="0">
                <a:solidFill>
                  <a:schemeClr val="bg1"/>
                </a:solidFill>
                <a:latin typeface="+mj-lt"/>
              </a:rPr>
              <a:t>SharePoint Client</a:t>
            </a:r>
            <a:r>
              <a:rPr lang="nl-NL" sz="1800" spc="-70" baseline="0" dirty="0" smtClean="0">
                <a:solidFill>
                  <a:schemeClr val="bg1"/>
                </a:solidFill>
                <a:latin typeface="+mj-lt"/>
              </a:rPr>
              <a:t> Browser</a:t>
            </a:r>
            <a:endParaRPr lang="nl-NL" sz="1800" spc="-7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7682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1" y="857250"/>
            <a:ext cx="12192000" cy="51244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20836" y="1358054"/>
            <a:ext cx="11155093" cy="2863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4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“Click to edit Master text styles”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3"/>
          </p:nvPr>
        </p:nvSpPr>
        <p:spPr>
          <a:xfrm>
            <a:off x="520836" y="4343401"/>
            <a:ext cx="11155093" cy="470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6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10305783" y="6142288"/>
            <a:ext cx="160025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48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10305783" y="6142288"/>
            <a:ext cx="160025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7060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10305783" y="6142288"/>
            <a:ext cx="1600254" cy="548640"/>
          </a:xfrm>
          <a:prstGeom prst="rect">
            <a:avLst/>
          </a:prstGeom>
        </p:spPr>
      </p:pic>
      <p:pic>
        <p:nvPicPr>
          <p:cNvPr id="4" name="Picture 2" descr="C:\Users\vesaj\Pictures\DVD_ART36\Artwork_Imagery\Icons - Illustrations\Misc\animation movie film video entertainment icon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629" y="13725"/>
            <a:ext cx="35431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6849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10305783" y="6142288"/>
            <a:ext cx="160025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9037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55940"/>
            <a:ext cx="12192000" cy="570206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8453" y="1447801"/>
            <a:ext cx="11155093" cy="1988237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39725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730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79851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302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10305783" y="6142288"/>
            <a:ext cx="160025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910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520836" y="228601"/>
            <a:ext cx="11155093" cy="664797"/>
          </a:xfrm>
        </p:spPr>
        <p:txBody>
          <a:bodyPr/>
          <a:lstStyle>
            <a:lvl1pPr>
              <a:defRPr sz="48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19248" y="1447799"/>
            <a:ext cx="11151917" cy="204363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1430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6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6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2428321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018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2043636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4000"/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942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396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lor 1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2898" y="2041525"/>
            <a:ext cx="11231365" cy="1329595"/>
          </a:xfrm>
        </p:spPr>
        <p:txBody>
          <a:bodyPr anchor="b"/>
          <a:lstStyle>
            <a:lvl1pPr marL="0" indent="0">
              <a:buNone/>
              <a:defRPr lang="en-US" sz="9600" i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9147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dirty="0" smtClean="0"/>
              <a:t>Click to edit title style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81905" y="3289046"/>
            <a:ext cx="7515595" cy="443198"/>
          </a:xfrm>
        </p:spPr>
        <p:txBody>
          <a:bodyPr/>
          <a:lstStyle>
            <a:lvl1pPr marL="0" indent="0">
              <a:buNone/>
              <a:defRPr lang="en-US" sz="320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9147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dirty="0" smtClean="0"/>
              <a:t>Speaker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377" y="6315600"/>
            <a:ext cx="1474537" cy="5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818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w/ sub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819604"/>
            <a:ext cx="11151917" cy="1218795"/>
          </a:xfrm>
        </p:spPr>
        <p:txBody>
          <a:bodyPr anchor="b" anchorCtr="0"/>
          <a:lstStyle>
            <a:lvl1pPr>
              <a:defRPr sz="88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9248" y="4114857"/>
            <a:ext cx="11151917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Sub Title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9451571" y="6481248"/>
            <a:ext cx="2590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nl-NL" sz="1800" spc="-70" dirty="0" smtClean="0">
                <a:solidFill>
                  <a:schemeClr val="bg1"/>
                </a:solidFill>
                <a:latin typeface="+mj-lt"/>
              </a:rPr>
              <a:t>SharePoint Client</a:t>
            </a:r>
            <a:r>
              <a:rPr lang="nl-NL" sz="1800" spc="-70" baseline="0" dirty="0" smtClean="0">
                <a:solidFill>
                  <a:schemeClr val="bg1"/>
                </a:solidFill>
                <a:latin typeface="+mj-lt"/>
              </a:rPr>
              <a:t> Browser</a:t>
            </a:r>
            <a:endParaRPr lang="nl-NL" sz="1800" spc="-7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18282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Color 1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2898" y="2041525"/>
            <a:ext cx="11231365" cy="1329595"/>
          </a:xfrm>
        </p:spPr>
        <p:txBody>
          <a:bodyPr anchor="b"/>
          <a:lstStyle>
            <a:lvl1pPr marL="0" indent="0">
              <a:buNone/>
              <a:defRPr lang="en-US" sz="9600" i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9147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dirty="0" smtClean="0"/>
              <a:t>Click to edit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377" y="6315600"/>
            <a:ext cx="1474537" cy="542400"/>
          </a:xfrm>
          <a:prstGeom prst="rect">
            <a:avLst/>
          </a:prstGeom>
        </p:spPr>
      </p:pic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81905" y="3289046"/>
            <a:ext cx="7515595" cy="443198"/>
          </a:xfrm>
        </p:spPr>
        <p:txBody>
          <a:bodyPr/>
          <a:lstStyle>
            <a:lvl1pPr marL="0" indent="0">
              <a:buNone/>
              <a:defRPr lang="en-US" sz="320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9147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dirty="0" smtClean="0"/>
              <a:t>Speaker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83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Color 1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2898" y="2041525"/>
            <a:ext cx="11231365" cy="1329595"/>
          </a:xfrm>
        </p:spPr>
        <p:txBody>
          <a:bodyPr anchor="b"/>
          <a:lstStyle>
            <a:lvl1pPr marL="0" indent="0">
              <a:buNone/>
              <a:defRPr lang="en-US" sz="9600" i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9147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dirty="0" smtClean="0"/>
              <a:t>Click to edit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377" y="6315600"/>
            <a:ext cx="1474537" cy="542400"/>
          </a:xfrm>
          <a:prstGeom prst="rect">
            <a:avLst/>
          </a:prstGeom>
        </p:spPr>
      </p:pic>
      <p:sp>
        <p:nvSpPr>
          <p:cNvPr id="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81905" y="3289046"/>
            <a:ext cx="7515595" cy="443198"/>
          </a:xfrm>
        </p:spPr>
        <p:txBody>
          <a:bodyPr/>
          <a:lstStyle>
            <a:lvl1pPr marL="0" indent="0">
              <a:buNone/>
              <a:defRPr lang="en-US" sz="320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9147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dirty="0" smtClean="0"/>
              <a:t>Speaker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615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Color 1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2898" y="2041525"/>
            <a:ext cx="11231365" cy="1329595"/>
          </a:xfrm>
        </p:spPr>
        <p:txBody>
          <a:bodyPr anchor="b"/>
          <a:lstStyle>
            <a:lvl1pPr marL="0" indent="0">
              <a:buNone/>
              <a:defRPr lang="en-US" sz="9600" i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9147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dirty="0" smtClean="0"/>
              <a:t>Click to edit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377" y="6315600"/>
            <a:ext cx="1474537" cy="542400"/>
          </a:xfrm>
          <a:prstGeom prst="rect">
            <a:avLst/>
          </a:prstGeom>
        </p:spPr>
      </p:pic>
      <p:sp>
        <p:nvSpPr>
          <p:cNvPr id="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81905" y="3289046"/>
            <a:ext cx="7515595" cy="443198"/>
          </a:xfrm>
        </p:spPr>
        <p:txBody>
          <a:bodyPr/>
          <a:lstStyle>
            <a:lvl1pPr marL="0" indent="0">
              <a:buNone/>
              <a:defRPr lang="en-US" sz="320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9147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dirty="0" smtClean="0"/>
              <a:t>Speaker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2338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Color 1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2898" y="2041525"/>
            <a:ext cx="11231365" cy="1329595"/>
          </a:xfrm>
        </p:spPr>
        <p:txBody>
          <a:bodyPr anchor="b"/>
          <a:lstStyle>
            <a:lvl1pPr marL="0" indent="0">
              <a:buNone/>
              <a:defRPr lang="en-US" sz="9600" i="0" kern="1200" spc="-100" baseline="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9147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dirty="0" smtClean="0"/>
              <a:t>Click to edit title style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81905" y="3289046"/>
            <a:ext cx="7515595" cy="443198"/>
          </a:xfrm>
        </p:spPr>
        <p:txBody>
          <a:bodyPr/>
          <a:lstStyle>
            <a:lvl1pPr marL="0" indent="0">
              <a:buNone/>
              <a:defRPr lang="en-US" sz="3200" kern="1200" spc="-1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9147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dirty="0" smtClean="0"/>
              <a:t>Speaker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1142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Color 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9660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lor 2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848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lor 3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828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lor Layout 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068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lor Layout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433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922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1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bg2"/>
                    </a:gs>
                    <a:gs pos="99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3392" y="2739678"/>
            <a:ext cx="10248394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3392" y="1447800"/>
            <a:ext cx="10240454" cy="914096"/>
          </a:xfrm>
        </p:spPr>
        <p:txBody>
          <a:bodyPr wrap="square" anchor="b">
            <a:noAutofit/>
          </a:bodyPr>
          <a:lstStyle>
            <a:lvl1pPr marL="0" indent="0">
              <a:buNone/>
              <a:defRPr sz="6600" spc="-15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462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88639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104302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4267" spc="-133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400" spc="-67" baseline="0"/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495903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88639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1"/>
            <a:ext cx="11151917" cy="2232278"/>
          </a:xfrm>
        </p:spPr>
        <p:txBody>
          <a:bodyPr/>
          <a:lstStyle>
            <a:lvl1pPr marL="0" indent="0">
              <a:buNone/>
              <a:defRPr/>
            </a:lvl1pPr>
            <a:lvl2pPr marL="346206" indent="0">
              <a:buNone/>
              <a:defRPr/>
            </a:lvl2pPr>
            <a:lvl3pPr marL="630473" indent="0">
              <a:buNone/>
              <a:defRPr/>
            </a:lvl3pPr>
            <a:lvl4pPr marL="1259360" indent="0">
              <a:buNone/>
              <a:defRPr/>
            </a:lvl4pPr>
            <a:lvl5pPr marL="1483282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759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88639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2006600"/>
            <a:ext cx="11151917" cy="223227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9248" y="1159297"/>
            <a:ext cx="11176000" cy="590551"/>
          </a:xfrm>
          <a:noFill/>
          <a:ln w="6350"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2400" smtClean="0">
                <a:solidFill>
                  <a:schemeClr val="dk1"/>
                </a:solidFill>
              </a:defRPr>
            </a:lvl2pPr>
            <a:lvl3pPr>
              <a:defRPr lang="en-US" sz="2400" smtClean="0">
                <a:solidFill>
                  <a:schemeClr val="dk1"/>
                </a:solidFill>
              </a:defRPr>
            </a:lvl3pPr>
            <a:lvl4pPr>
              <a:defRPr lang="en-US" sz="2400" smtClean="0">
                <a:solidFill>
                  <a:schemeClr val="dk1"/>
                </a:solidFill>
              </a:defRPr>
            </a:lvl4pPr>
            <a:lvl5pPr>
              <a:defRPr lang="nl-NL" sz="2400">
                <a:solidFill>
                  <a:schemeClr val="dk1"/>
                </a:solidFill>
              </a:defRPr>
            </a:lvl5pPr>
          </a:lstStyle>
          <a:p>
            <a:pPr marL="0" lvl="0" defTabSz="1219120"/>
            <a:r>
              <a:rPr lang="en-US" dirty="0" smtClean="0"/>
              <a:t>Click to edit Master text styles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46969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88639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8" y="1295400"/>
            <a:ext cx="11151917" cy="1933030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  <a:lvl2pPr>
              <a:lnSpc>
                <a:spcPct val="90000"/>
              </a:lnSpc>
              <a:defRPr sz="2667"/>
            </a:lvl2pPr>
            <a:lvl3pPr>
              <a:lnSpc>
                <a:spcPct val="90000"/>
              </a:lnSpc>
              <a:defRPr sz="2400"/>
            </a:lvl3pPr>
            <a:lvl4pPr>
              <a:lnSpc>
                <a:spcPct val="90000"/>
              </a:lnSpc>
              <a:defRPr sz="1867"/>
            </a:lvl4pPr>
            <a:lvl5pPr>
              <a:lnSpc>
                <a:spcPct val="90000"/>
              </a:lnSpc>
              <a:defRPr sz="1867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8545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690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2230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88639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51700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4184A0F6-EFA9-48AF-9A29-1B117A4E6833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179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1352" y="1198565"/>
            <a:ext cx="5365727" cy="1768689"/>
          </a:xfrm>
        </p:spPr>
        <p:txBody>
          <a:bodyPr/>
          <a:lstStyle>
            <a:lvl1pPr marL="453290" indent="-453290">
              <a:lnSpc>
                <a:spcPct val="90000"/>
              </a:lnSpc>
              <a:defRPr sz="2667"/>
            </a:lvl1pPr>
            <a:lvl2pPr marL="897762" indent="-433888">
              <a:lnSpc>
                <a:spcPct val="90000"/>
              </a:lnSpc>
              <a:defRPr sz="2400"/>
            </a:lvl2pPr>
            <a:lvl3pPr marL="1271682" indent="-384502">
              <a:lnSpc>
                <a:spcPct val="90000"/>
              </a:lnSpc>
              <a:defRPr sz="2133"/>
            </a:lvl3pPr>
            <a:lvl4pPr marL="1636783" indent="-365102">
              <a:lnSpc>
                <a:spcPct val="90000"/>
              </a:lnSpc>
              <a:defRPr sz="1867"/>
            </a:lvl4pPr>
            <a:lvl5pPr marL="2021285" indent="-373920">
              <a:lnSpc>
                <a:spcPct val="90000"/>
              </a:lnSpc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335" y="1198565"/>
            <a:ext cx="5422349" cy="1768689"/>
          </a:xfrm>
        </p:spPr>
        <p:txBody>
          <a:bodyPr/>
          <a:lstStyle>
            <a:lvl1pPr marL="463874" indent="-463874">
              <a:lnSpc>
                <a:spcPct val="90000"/>
              </a:lnSpc>
              <a:defRPr sz="2667"/>
            </a:lvl1pPr>
            <a:lvl2pPr marL="897762" indent="-453290">
              <a:lnSpc>
                <a:spcPct val="90000"/>
              </a:lnSpc>
              <a:defRPr sz="2400"/>
            </a:lvl2pPr>
            <a:lvl3pPr marL="1282264" indent="-403905">
              <a:lnSpc>
                <a:spcPct val="90000"/>
              </a:lnSpc>
              <a:defRPr sz="2133"/>
            </a:lvl3pPr>
            <a:lvl4pPr marL="1636783" indent="-354519">
              <a:lnSpc>
                <a:spcPct val="90000"/>
              </a:lnSpc>
              <a:defRPr sz="1867"/>
            </a:lvl4pPr>
            <a:lvl5pPr marL="2021285" indent="-365102">
              <a:lnSpc>
                <a:spcPct val="90000"/>
              </a:lnSpc>
              <a:defRPr sz="18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016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49" y="2109542"/>
            <a:ext cx="10240454" cy="997196"/>
          </a:xfrm>
        </p:spPr>
        <p:txBody>
          <a:bodyPr anchor="b" anchorCtr="0"/>
          <a:lstStyle>
            <a:lvl1pPr>
              <a:defRPr sz="7200" spc="-15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49" y="3425825"/>
            <a:ext cx="1024045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988" y="4873974"/>
            <a:ext cx="4363274" cy="204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3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819604"/>
            <a:ext cx="11151917" cy="1218795"/>
          </a:xfrm>
        </p:spPr>
        <p:txBody>
          <a:bodyPr anchor="b" anchorCtr="0"/>
          <a:lstStyle>
            <a:lvl1pPr>
              <a:defRPr sz="88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67" y="6014914"/>
            <a:ext cx="1739313" cy="81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60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10305783" y="6142288"/>
            <a:ext cx="160025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403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1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bg2"/>
                    </a:gs>
                    <a:gs pos="99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3392" y="2739678"/>
            <a:ext cx="10248394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3392" y="1447800"/>
            <a:ext cx="10240454" cy="914096"/>
          </a:xfrm>
        </p:spPr>
        <p:txBody>
          <a:bodyPr wrap="square" anchor="b">
            <a:noAutofit/>
          </a:bodyPr>
          <a:lstStyle>
            <a:lvl1pPr marL="0" indent="0">
              <a:buNone/>
              <a:defRPr sz="6600" spc="-15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677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8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752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8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527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2043636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4000"/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8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485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/>
            </a:lvl2pPr>
            <a:lvl3pPr marL="233363" indent="0">
              <a:buNone/>
              <a:defRPr sz="2000"/>
            </a:lvl3pPr>
            <a:lvl4pPr marL="457200" indent="0">
              <a:buNone/>
              <a:defRPr sz="2000"/>
            </a:lvl4pPr>
            <a:lvl5pPr marL="693738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3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8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93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2pPr>
            <a:lvl3pPr marL="233363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3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8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5316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0836" y="1447801"/>
            <a:ext cx="5396365" cy="2351413"/>
          </a:xfrm>
        </p:spPr>
        <p:txBody>
          <a:bodyPr>
            <a:spAutoFit/>
          </a:bodyPr>
          <a:lstStyle>
            <a:lvl1pPr marL="292100" indent="-292100">
              <a:spcBef>
                <a:spcPts val="1200"/>
              </a:spcBef>
              <a:buClr>
                <a:schemeClr val="bg2"/>
              </a:buClr>
              <a:buSzPct val="100000"/>
              <a:buFont typeface="Wingdings" pitchFamily="2" charset="2"/>
              <a:buChar char="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20700" indent="-228600">
              <a:defRPr sz="2000"/>
            </a:lvl2pPr>
            <a:lvl3pPr marL="685800" indent="-165100">
              <a:tabLst/>
              <a:defRPr sz="2000"/>
            </a:lvl3pPr>
            <a:lvl4pPr marL="863600" indent="-177800">
              <a:defRPr/>
            </a:lvl4pPr>
            <a:lvl5pPr marL="1028700" indent="-165100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79563" y="1447801"/>
            <a:ext cx="5396365" cy="2351413"/>
          </a:xfrm>
        </p:spPr>
        <p:txBody>
          <a:bodyPr>
            <a:spAutoFit/>
          </a:bodyPr>
          <a:lstStyle>
            <a:lvl1pPr marL="339725" indent="-339725"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350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636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06500" indent="-342900">
              <a:defRPr lang="en-US" sz="2000" kern="1200" spc="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92100" marR="0" lvl="0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dirty="0" smtClean="0"/>
              <a:t>Click to edit Master text styles</a:t>
            </a:r>
          </a:p>
          <a:p>
            <a:pPr marL="520700" marR="0" lvl="1" indent="-22860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Second level</a:t>
            </a:r>
          </a:p>
          <a:p>
            <a:pPr marL="685800" marR="0" lvl="2" indent="-16510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Third level</a:t>
            </a:r>
          </a:p>
          <a:p>
            <a:pPr marL="863600" marR="0" lvl="3" indent="-17780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Fourth level</a:t>
            </a:r>
          </a:p>
          <a:p>
            <a:pPr marL="1028700" marR="0" lvl="4" indent="-16510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8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1615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&amp; Smal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6" y="1447801"/>
            <a:ext cx="2438399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09659" y="1671272"/>
            <a:ext cx="8166271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8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73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&amp; Small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681905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8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09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8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98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10305783" y="6142288"/>
            <a:ext cx="160025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88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8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22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-9527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233764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681905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8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1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tex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0"/>
            <a:ext cx="6221445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8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37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tex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5968968" y="0"/>
            <a:ext cx="622303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67" y="6014914"/>
            <a:ext cx="1739313" cy="81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8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20836" y="1358054"/>
            <a:ext cx="11155093" cy="2863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4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“Click to edit Master text styles”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3"/>
          </p:nvPr>
        </p:nvSpPr>
        <p:spPr>
          <a:xfrm>
            <a:off x="520836" y="4343401"/>
            <a:ext cx="11155093" cy="470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8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569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1" y="857250"/>
            <a:ext cx="12192000" cy="51244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20836" y="1358054"/>
            <a:ext cx="11155093" cy="2863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4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“Click to edit Master text styles”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3"/>
          </p:nvPr>
        </p:nvSpPr>
        <p:spPr>
          <a:xfrm>
            <a:off x="520836" y="4343401"/>
            <a:ext cx="11155093" cy="470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6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8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143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15" y="6021143"/>
            <a:ext cx="1763728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0538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74232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55940"/>
            <a:ext cx="12192000" cy="570206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8453" y="1447801"/>
            <a:ext cx="11155093" cy="1988237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39725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730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79851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302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22949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520836" y="228601"/>
            <a:ext cx="11155093" cy="664797"/>
          </a:xfrm>
        </p:spPr>
        <p:txBody>
          <a:bodyPr/>
          <a:lstStyle>
            <a:lvl1pPr>
              <a:defRPr sz="48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19248" y="1447799"/>
            <a:ext cx="11151917" cy="204363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1430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6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6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594974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2043636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4000"/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10305783" y="6142288"/>
            <a:ext cx="160025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62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88" y="436566"/>
            <a:ext cx="11401219" cy="4501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22388" y="1198566"/>
            <a:ext cx="11401219" cy="13378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2972" y="6344945"/>
            <a:ext cx="1371957" cy="43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9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663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19735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4111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663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2043636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4000"/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010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8949" y="2109542"/>
            <a:ext cx="10240454" cy="997196"/>
          </a:xfrm>
        </p:spPr>
        <p:txBody>
          <a:bodyPr anchor="b" anchorCtr="0"/>
          <a:lstStyle>
            <a:lvl1pPr>
              <a:defRPr sz="7200" spc="-15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78949" y="3425825"/>
            <a:ext cx="1024045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7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8229020" y="5425477"/>
            <a:ext cx="3434268" cy="90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0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2819604"/>
            <a:ext cx="11151917" cy="1218795"/>
          </a:xfrm>
        </p:spPr>
        <p:txBody>
          <a:bodyPr anchor="b" anchorCtr="0"/>
          <a:lstStyle>
            <a:lvl1pPr>
              <a:defRPr sz="88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97568" y="6199261"/>
            <a:ext cx="1517264" cy="39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43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392" y="4343401"/>
            <a:ext cx="1024045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kern="1200" spc="-70" baseline="0" dirty="0">
                <a:gradFill>
                  <a:gsLst>
                    <a:gs pos="2083">
                      <a:schemeClr val="bg2"/>
                    </a:gs>
                    <a:gs pos="99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3392" y="2739678"/>
            <a:ext cx="10248394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9600" b="0" kern="1200" cap="none" spc="-400" baseline="0" dirty="0" smtClean="0">
                <a:ln w="3175">
                  <a:noFill/>
                </a:ln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73392" y="1447800"/>
            <a:ext cx="10240454" cy="914096"/>
          </a:xfrm>
        </p:spPr>
        <p:txBody>
          <a:bodyPr wrap="square" anchor="b">
            <a:noAutofit/>
          </a:bodyPr>
          <a:lstStyle>
            <a:lvl1pPr marL="0" indent="0">
              <a:buNone/>
              <a:defRPr sz="6600" spc="-15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001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81200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19759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4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1775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028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799"/>
            <a:ext cx="11151917" cy="2043636"/>
          </a:xfrm>
          <a:prstGeom prst="rect">
            <a:avLst/>
          </a:prstGeom>
        </p:spPr>
        <p:txBody>
          <a:bodyPr/>
          <a:lstStyle>
            <a:lvl1pPr marL="284163" indent="-284163">
              <a:buFont typeface="Wingdings" pitchFamily="2" charset="2"/>
              <a:buChar char=""/>
              <a:defRPr sz="4000"/>
            </a:lvl1pPr>
            <a:lvl2pPr marL="517525" indent="-233363">
              <a:buFont typeface="Wingdings" pitchFamily="2" charset="2"/>
              <a:buChar char=""/>
              <a:defRPr>
                <a:latin typeface="+mn-lt"/>
              </a:defRPr>
            </a:lvl2pPr>
            <a:lvl3pPr marL="741363" indent="-223838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914400" indent="-173038">
              <a:buFont typeface="Wingdings" pitchFamily="2" charset="2"/>
              <a:buChar char=""/>
              <a:defRPr>
                <a:latin typeface="+mn-lt"/>
              </a:defRPr>
            </a:lvl4pPr>
            <a:lvl5pPr marL="1087438" indent="-173038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276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/>
            </a:lvl2pPr>
            <a:lvl3pPr marL="233363" indent="0">
              <a:buNone/>
              <a:defRPr sz="2000"/>
            </a:lvl3pPr>
            <a:lvl4pPr marL="457200" indent="0">
              <a:buNone/>
              <a:defRPr sz="2000"/>
            </a:lvl4pPr>
            <a:lvl5pPr marL="693738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3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9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/>
            </a:lvl2pPr>
            <a:lvl3pPr marL="233363" indent="0">
              <a:buNone/>
              <a:defRPr sz="2000"/>
            </a:lvl3pPr>
            <a:lvl4pPr marL="457200" indent="0">
              <a:buNone/>
              <a:defRPr sz="2000"/>
            </a:lvl4pPr>
            <a:lvl5pPr marL="693738" indent="0"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10305783" y="6142288"/>
            <a:ext cx="160025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414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2pPr>
            <a:lvl3pPr marL="233363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3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18572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0836" y="1447801"/>
            <a:ext cx="5396365" cy="2351413"/>
          </a:xfrm>
        </p:spPr>
        <p:txBody>
          <a:bodyPr>
            <a:spAutoFit/>
          </a:bodyPr>
          <a:lstStyle>
            <a:lvl1pPr marL="292100" indent="-292100">
              <a:spcBef>
                <a:spcPts val="1200"/>
              </a:spcBef>
              <a:buClr>
                <a:schemeClr val="bg2"/>
              </a:buClr>
              <a:buSzPct val="100000"/>
              <a:buFont typeface="Wingdings" pitchFamily="2" charset="2"/>
              <a:buChar char="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20700" indent="-228600">
              <a:defRPr sz="2000"/>
            </a:lvl2pPr>
            <a:lvl3pPr marL="685800" indent="-165100">
              <a:tabLst/>
              <a:defRPr sz="2000"/>
            </a:lvl3pPr>
            <a:lvl4pPr marL="863600" indent="-177800">
              <a:defRPr/>
            </a:lvl4pPr>
            <a:lvl5pPr marL="1028700" indent="-165100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279563" y="1447801"/>
            <a:ext cx="5396365" cy="2351413"/>
          </a:xfrm>
        </p:spPr>
        <p:txBody>
          <a:bodyPr>
            <a:spAutoFit/>
          </a:bodyPr>
          <a:lstStyle>
            <a:lvl1pPr marL="339725" indent="-339725"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lang="en-US" sz="3600" kern="1200" spc="-7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6350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636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indent="-342900">
              <a:defRPr lang="en-US" sz="2000" kern="1200" spc="0" baseline="0" dirty="0" smtClean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06500" indent="-342900">
              <a:defRPr lang="en-US" sz="2000" kern="1200" spc="0" baseline="0" dirty="0">
                <a:gradFill>
                  <a:gsLst>
                    <a:gs pos="125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92100" marR="0" lvl="0" indent="-292100" algn="l" defTabSz="9143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" pitchFamily="2" charset="2"/>
              <a:buChar char=""/>
              <a:tabLst/>
            </a:pPr>
            <a:r>
              <a:rPr lang="en-US" dirty="0" smtClean="0"/>
              <a:t>Click to edit Master text styles</a:t>
            </a:r>
          </a:p>
          <a:p>
            <a:pPr marL="520700" marR="0" lvl="1" indent="-22860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Second level</a:t>
            </a:r>
          </a:p>
          <a:p>
            <a:pPr marL="685800" marR="0" lvl="2" indent="-16510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Third level</a:t>
            </a:r>
          </a:p>
          <a:p>
            <a:pPr marL="863600" marR="0" lvl="3" indent="-17780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Fourth level</a:t>
            </a:r>
          </a:p>
          <a:p>
            <a:pPr marL="1028700" marR="0" lvl="4" indent="-16510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2343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&amp; Smal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6" y="1447801"/>
            <a:ext cx="2438399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09659" y="1671272"/>
            <a:ext cx="8166271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46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&amp; Small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681905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92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93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38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Header on Left &amp; Text on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-9527" y="0"/>
            <a:ext cx="598802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233764" cy="16619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761" y="1681905"/>
            <a:ext cx="5486169" cy="332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lang="en-US" sz="2000" kern="1200" spc="0" dirty="0" smtClean="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02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text w/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white">
          <a:xfrm>
            <a:off x="1" y="0"/>
            <a:ext cx="6221445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20835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520835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21033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661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text w/Phot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5968968" y="0"/>
            <a:ext cx="622303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19710" y="1447801"/>
            <a:ext cx="5434948" cy="11784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 cap="none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19710" y="2734985"/>
            <a:ext cx="5445583" cy="609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Font typeface="Arial" pitchFamily="34" charset="0"/>
              <a:buNone/>
              <a:defRPr lang="en-US" sz="2000" kern="1200" spc="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Segoe UI" pitchFamily="34" charset="0"/>
              </a:defRPr>
            </a:lvl1pPr>
            <a:lvl2pPr marL="914240" indent="-380933">
              <a:defRPr lang="en-US" sz="21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240" indent="-228560">
              <a:defRPr lang="en-US" sz="19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218987" indent="-228560">
              <a:defRPr lang="en-US" sz="160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447547" indent="-228560">
              <a:defRPr lang="en-US" sz="16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981670" cy="6858000"/>
          </a:xfrm>
        </p:spPr>
        <p:txBody>
          <a:bodyPr lIns="182880" anchor="ctr"/>
          <a:lstStyle>
            <a:lvl1pPr marL="0" indent="0" algn="l">
              <a:buNone/>
              <a:defRPr/>
            </a:lvl1pPr>
          </a:lstStyle>
          <a:p>
            <a:r>
              <a:rPr lang="en-US" dirty="0" smtClean="0"/>
              <a:t>Click to insert photo.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97568" y="6199261"/>
            <a:ext cx="1517264" cy="39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23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20836" y="1358054"/>
            <a:ext cx="11155093" cy="2863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4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“Click to edit Master text styles”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3"/>
          </p:nvPr>
        </p:nvSpPr>
        <p:spPr>
          <a:xfrm>
            <a:off x="520836" y="4343401"/>
            <a:ext cx="11155093" cy="470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78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20836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4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2pPr>
            <a:lvl3pPr marL="233363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3pPr>
            <a:lvl4pPr marL="457200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4pPr>
            <a:lvl5pPr marL="693738" indent="0">
              <a:buNone/>
              <a:defRPr sz="200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279563" y="1447801"/>
            <a:ext cx="5396365" cy="2462213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lang="en-US" sz="4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1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3363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603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 smtClean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738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-70" baseline="0" dirty="0">
                <a:gradFill>
                  <a:gsLst>
                    <a:gs pos="1000">
                      <a:schemeClr val="bg2"/>
                    </a:gs>
                    <a:gs pos="98000">
                      <a:schemeClr val="bg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10305783" y="6142288"/>
            <a:ext cx="160025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26063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lock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white">
          <a:xfrm>
            <a:off x="1" y="857250"/>
            <a:ext cx="12192000" cy="51244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520836" y="1358054"/>
            <a:ext cx="11155093" cy="2863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64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“Click to edit Master text styles”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3"/>
          </p:nvPr>
        </p:nvSpPr>
        <p:spPr>
          <a:xfrm>
            <a:off x="520836" y="4343401"/>
            <a:ext cx="11155093" cy="470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60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 sz="6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4171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20836" y="6399557"/>
            <a:ext cx="560832" cy="219456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0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14363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14363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0388627" y="6196903"/>
            <a:ext cx="1526205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71341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112852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55940"/>
            <a:ext cx="12192000" cy="570206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8453" y="1447801"/>
            <a:ext cx="11155093" cy="1988237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39725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730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79851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30288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87570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520836" y="228601"/>
            <a:ext cx="11155093" cy="664797"/>
          </a:xfrm>
        </p:spPr>
        <p:txBody>
          <a:bodyPr/>
          <a:lstStyle>
            <a:lvl1pPr>
              <a:defRPr sz="48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19248" y="1447799"/>
            <a:ext cx="11151917" cy="2043636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-28575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1430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71600" indent="-228600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600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278936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471" y="1143001"/>
            <a:ext cx="10363200" cy="1143000"/>
          </a:xfrm>
        </p:spPr>
        <p:txBody>
          <a:bodyPr>
            <a:normAutofit/>
          </a:bodyPr>
          <a:lstStyle>
            <a:lvl1pPr>
              <a:defRPr sz="3600">
                <a:solidFill>
                  <a:srgbClr val="E8E8E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3168" y="2275704"/>
            <a:ext cx="9372843" cy="772297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E8E8E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Rectangle 7"/>
          <p:cNvSpPr>
            <a:spLocks/>
          </p:cNvSpPr>
          <p:nvPr/>
        </p:nvSpPr>
        <p:spPr bwMode="auto">
          <a:xfrm>
            <a:off x="624418" y="3332163"/>
            <a:ext cx="5566833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rgbClr val="E8E8E8"/>
                </a:solidFill>
              </a:rPr>
              <a:t>This document has been prepared for limited distribution within </a:t>
            </a:r>
            <a:r>
              <a:rPr lang="en-US" sz="800" dirty="0" smtClean="0">
                <a:solidFill>
                  <a:srgbClr val="E8E8E8"/>
                </a:solidFill>
              </a:rPr>
              <a:t>Microsoft. This </a:t>
            </a:r>
            <a:r>
              <a:rPr lang="en-US" sz="800" dirty="0">
                <a:solidFill>
                  <a:srgbClr val="E8E8E8"/>
                </a:solidFill>
              </a:rPr>
              <a:t>document contains materials and information that Microsoft considers confidential, </a:t>
            </a:r>
            <a:r>
              <a:rPr lang="en-US" sz="800" dirty="0" smtClean="0">
                <a:solidFill>
                  <a:srgbClr val="E8E8E8"/>
                </a:solidFill>
              </a:rPr>
              <a:t>proprietary, </a:t>
            </a:r>
            <a:r>
              <a:rPr lang="en-US" sz="800" dirty="0">
                <a:solidFill>
                  <a:srgbClr val="E8E8E8"/>
                </a:solidFill>
              </a:rPr>
              <a:t>and significant for the protection of its business. </a:t>
            </a:r>
            <a:r>
              <a:rPr lang="en-US" sz="800" dirty="0" smtClean="0">
                <a:solidFill>
                  <a:srgbClr val="E8E8E8"/>
                </a:solidFill>
              </a:rPr>
              <a:t>The distribution of this document is limited to those solely involved with the program described within.</a:t>
            </a:r>
            <a:endParaRPr lang="en-US" sz="800" dirty="0">
              <a:solidFill>
                <a:srgbClr val="E8E8E8"/>
              </a:solidFill>
              <a:ea typeface="MS PGothic" pitchFamily="34" charset="-128"/>
              <a:sym typeface="Segoe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19667" y="6021388"/>
            <a:ext cx="227337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sz="800" dirty="0">
                <a:solidFill>
                  <a:srgbClr val="E8E8E8"/>
                </a:solidFill>
                <a:latin typeface="Arial" pitchFamily="34" charset="0"/>
                <a:cs typeface="Times New Roman" pitchFamily="18" charset="0"/>
              </a:rPr>
              <a:t>Confidential and Proprietary © </a:t>
            </a:r>
            <a:r>
              <a:rPr lang="en-US" sz="800" dirty="0" smtClean="0">
                <a:solidFill>
                  <a:srgbClr val="E8E8E8"/>
                </a:solidFill>
                <a:latin typeface="Arial" pitchFamily="34" charset="0"/>
                <a:cs typeface="Times New Roman" pitchFamily="18" charset="0"/>
              </a:rPr>
              <a:t>2011 </a:t>
            </a:r>
            <a:r>
              <a:rPr lang="en-US" sz="800" dirty="0">
                <a:solidFill>
                  <a:srgbClr val="E8E8E8"/>
                </a:solidFill>
                <a:latin typeface="Arial" pitchFamily="34" charset="0"/>
                <a:cs typeface="Times New Roman" pitchFamily="18" charset="0"/>
              </a:rPr>
              <a:t>Microsoft</a:t>
            </a:r>
          </a:p>
          <a:p>
            <a:pPr eaLnBrk="1" hangingPunct="1"/>
            <a:r>
              <a:rPr lang="en-US" sz="800" dirty="0">
                <a:solidFill>
                  <a:srgbClr val="E8E8E8"/>
                </a:solidFill>
                <a:latin typeface="Arial" pitchFamily="34" charset="0"/>
                <a:ea typeface="Cambria" pitchFamily="18" charset="0"/>
                <a:cs typeface="Times New Roman" pitchFamily="18" charset="0"/>
              </a:rPr>
              <a:t>Last Updated: </a:t>
            </a:r>
            <a:fld id="{AD4E979C-9C54-42F0-B9E0-2724E2F47EF2}" type="datetime2">
              <a:rPr lang="en-US" sz="800">
                <a:solidFill>
                  <a:srgbClr val="E8E8E8"/>
                </a:solidFill>
                <a:latin typeface="Arial" pitchFamily="34" charset="0"/>
                <a:ea typeface="Cambria" pitchFamily="18" charset="0"/>
                <a:cs typeface="Times New Roman" pitchFamily="18" charset="0"/>
              </a:rPr>
              <a:pPr eaLnBrk="1" hangingPunct="1"/>
              <a:t>Friday, August 14, 2015</a:t>
            </a:fld>
            <a:endParaRPr lang="en-US" sz="800" dirty="0">
              <a:solidFill>
                <a:srgbClr val="E8E8E8"/>
              </a:solidFill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7" y="5431528"/>
            <a:ext cx="2809844" cy="4358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7" y="5431528"/>
            <a:ext cx="2809844" cy="43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3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kern="1200" cap="none" baseline="0" dirty="0">
                <a:solidFill>
                  <a:schemeClr val="bg1">
                    <a:alpha val="99000"/>
                  </a:schemeClr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1" y="6441725"/>
            <a:ext cx="495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E8E8E8"/>
                </a:solidFill>
              </a:defRPr>
            </a:lvl1pPr>
          </a:lstStyle>
          <a:p>
            <a:fld id="{BD271169-D5A2-4E26-9D3F-58E320BF9E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1" y="6441725"/>
            <a:ext cx="495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E8E8E8"/>
                </a:solidFill>
              </a:defRPr>
            </a:lvl1pPr>
          </a:lstStyle>
          <a:p>
            <a:fld id="{BD271169-D5A2-4E26-9D3F-58E320BF9E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2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471" y="1752601"/>
            <a:ext cx="10363200" cy="1219200"/>
          </a:xfrm>
        </p:spPr>
        <p:txBody>
          <a:bodyPr anchor="t" anchorCtr="0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3059" y="3048000"/>
            <a:ext cx="7838952" cy="119583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0">
                <a:solidFill>
                  <a:srgbClr val="E8E8E8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Group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9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471" y="1752601"/>
            <a:ext cx="10363200" cy="1219200"/>
          </a:xfrm>
        </p:spPr>
        <p:txBody>
          <a:bodyPr anchor="t" anchorCtr="0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83059" y="3048000"/>
            <a:ext cx="7838952" cy="119583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0">
                <a:solidFill>
                  <a:srgbClr val="E8E8E8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Group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71169-D5A2-4E26-9D3F-58E320BF9E8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3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8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1"/>
            <a:ext cx="11155093" cy="20559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110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746" r:id="rId26"/>
    <p:sldLayoutId id="2147483747" r:id="rId27"/>
    <p:sldLayoutId id="2147483748" r:id="rId28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3600" kern="1200" spc="-7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3088" marR="0" indent="-233363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7571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2"/>
            <a:ext cx="11151916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7321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706" rtl="0" eaLnBrk="1" latinLnBrk="0" hangingPunct="1">
        <a:lnSpc>
          <a:spcPct val="90000"/>
        </a:lnSpc>
        <a:spcBef>
          <a:spcPct val="0"/>
        </a:spcBef>
        <a:buNone/>
        <a:defRPr lang="en-US" sz="5467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  <a:tileRect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205" indent="-346205" algn="l" defTabSz="9147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30475" indent="-284269" algn="l" defTabSz="9147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475" algn="l"/>
        </a:tabLst>
        <a:defRPr sz="28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14742" indent="-284269" algn="l" defTabSz="9147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3282" indent="-223922" algn="l" defTabSz="9147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742" algn="l"/>
        </a:tabLst>
        <a:defRPr sz="20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713556" indent="-230274" algn="l" defTabSz="9147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5442" indent="-228677" algn="l" defTabSz="9147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795" indent="-228677" algn="l" defTabSz="9147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149" indent="-228677" algn="l" defTabSz="9147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503" indent="-228677" algn="l" defTabSz="9147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7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354" algn="l" defTabSz="9147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706" algn="l" defTabSz="9147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2059" algn="l" defTabSz="9147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9413" algn="l" defTabSz="9147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6767" algn="l" defTabSz="9147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4118" algn="l" defTabSz="9147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1472" algn="l" defTabSz="9147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8826" algn="l" defTabSz="9147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8863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2"/>
            <a:ext cx="11151916" cy="2232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200" y="6358675"/>
            <a:ext cx="5080000" cy="3661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DB640-4311-48AF-B8C3-43EED5258039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r>
              <a:rPr lang="nl-NL" dirty="0" smtClean="0">
                <a:solidFill>
                  <a:srgbClr val="000000">
                    <a:tint val="75000"/>
                  </a:srgbClr>
                </a:solidFill>
              </a:rPr>
              <a:t> | </a:t>
            </a:r>
            <a:r>
              <a:rPr lang="en-US" dirty="0" smtClean="0">
                <a:solidFill>
                  <a:srgbClr val="000000">
                    <a:tint val="75000"/>
                  </a:srgbClr>
                </a:solidFill>
              </a:rPr>
              <a:t>CDF Training for Partners, v1.0 – May 2012</a:t>
            </a:r>
            <a:endParaRPr lang="nl-NL" dirty="0" smtClean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400" y="6316801"/>
            <a:ext cx="1479299" cy="54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26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706" rtl="0" eaLnBrk="1" latinLnBrk="0" hangingPunct="1">
        <a:lnSpc>
          <a:spcPct val="90000"/>
        </a:lnSpc>
        <a:spcBef>
          <a:spcPct val="0"/>
        </a:spcBef>
        <a:buNone/>
        <a:defRPr lang="en-US" sz="6400" b="0" kern="1200" cap="none" spc="-133" baseline="0" dirty="0" smtClean="0">
          <a:ln w="3175">
            <a:noFill/>
          </a:ln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46205" indent="-346205" algn="l" defTabSz="9147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733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1pPr>
      <a:lvl2pPr marL="630475" indent="-284269" algn="l" defTabSz="9147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475" algn="l"/>
        </a:tabLst>
        <a:defRPr sz="32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2pPr>
      <a:lvl3pPr marL="914742" indent="-284269" algn="l" defTabSz="9147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667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3pPr>
      <a:lvl4pPr marL="1483282" indent="-223922" algn="l" defTabSz="9147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742" algn="l"/>
        </a:tabLst>
        <a:defRPr sz="2133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4pPr>
      <a:lvl5pPr marL="1713556" indent="-230274" algn="l" defTabSz="9147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133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515442" indent="-228677" algn="l" defTabSz="9147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795" indent="-228677" algn="l" defTabSz="9147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149" indent="-228677" algn="l" defTabSz="9147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503" indent="-228677" algn="l" defTabSz="91470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7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354" algn="l" defTabSz="9147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706" algn="l" defTabSz="9147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2059" algn="l" defTabSz="9147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9413" algn="l" defTabSz="9147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6767" algn="l" defTabSz="9147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4118" algn="l" defTabSz="9147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1472" algn="l" defTabSz="9147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8826" algn="l" defTabSz="91470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1"/>
            <a:ext cx="11155093" cy="20559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073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3600" kern="1200" spc="-7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3088" marR="0" indent="-233363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7478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6" y="1447801"/>
            <a:ext cx="11155093" cy="20559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391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5400" b="0" kern="1200" cap="none" spc="-10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Arial" charset="0"/>
        </a:defRPr>
      </a:lvl1pPr>
    </p:titleStyle>
    <p:bodyStyle>
      <a:lvl1pPr marL="339725" marR="0" indent="-3397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3600" kern="1200" spc="-7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3088" marR="0" indent="-233363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5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513" algn="l"/>
        </a:tabLst>
        <a:defRPr sz="24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288" marR="0" indent="-23177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713" marR="0" indent="-225425" algn="l" defTabSz="914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713" algn="l"/>
        </a:tabLst>
        <a:defRPr sz="2000" kern="1200" spc="0" baseline="0">
          <a:gradFill>
            <a:gsLst>
              <a:gs pos="1250">
                <a:schemeClr val="bg2"/>
              </a:gs>
              <a:gs pos="100000">
                <a:schemeClr val="bg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635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0"/>
            <a:ext cx="109728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1" y="6441725"/>
            <a:ext cx="495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E8E8E8"/>
                </a:solidFill>
              </a:defRPr>
            </a:lvl1pPr>
          </a:lstStyle>
          <a:p>
            <a:fld id="{BD271169-D5A2-4E26-9D3F-58E320BF9E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635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 cap="none" baseline="0">
          <a:solidFill>
            <a:schemeClr val="bg1">
              <a:alpha val="99000"/>
            </a:schemeClr>
          </a:solidFill>
          <a:latin typeface="Segoe Light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E8E8E8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rgbClr val="E8E8E8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400" kern="1200">
          <a:solidFill>
            <a:srgbClr val="E8E8E8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rgbClr val="E8E8E8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rgbClr val="E8E8E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2.mp4"/><Relationship Id="rId7" Type="http://schemas.openxmlformats.org/officeDocument/2006/relationships/slideLayout" Target="../slideLayouts/slideLayout28.xml"/><Relationship Id="rId2" Type="http://schemas.openxmlformats.org/officeDocument/2006/relationships/tags" Target="../tags/tag1.xml"/><Relationship Id="rId1" Type="http://schemas.openxmlformats.org/officeDocument/2006/relationships/customXml" Target="../../customXml/item5.xml"/><Relationship Id="rId6" Type="http://schemas.openxmlformats.org/officeDocument/2006/relationships/tags" Target="../tags/tag2.xml"/><Relationship Id="rId5" Type="http://schemas.openxmlformats.org/officeDocument/2006/relationships/customXml" Target="../../customXml/item4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200" dirty="0"/>
              <a:t>SharePoint Client Browser</a:t>
            </a:r>
            <a:endParaRPr lang="en-US" sz="72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sz="2400" dirty="0" smtClean="0"/>
              <a:t>Bram de Jager, @</a:t>
            </a:r>
            <a:r>
              <a:rPr lang="nl-NL" sz="2400" dirty="0" err="1" smtClean="0"/>
              <a:t>bramdejager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009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Add</a:t>
            </a:r>
            <a:r>
              <a:rPr lang="nl-NL" dirty="0" smtClean="0"/>
              <a:t> new site </a:t>
            </a:r>
            <a:r>
              <a:rPr lang="nl-NL" dirty="0" err="1" smtClean="0"/>
              <a:t>collection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760" y="2057458"/>
            <a:ext cx="5486169" cy="274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61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Authentication support for both online and on-premises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>
          <a:xfrm>
            <a:off x="6189761" y="1681905"/>
            <a:ext cx="5662715" cy="4661022"/>
          </a:xfrm>
        </p:spPr>
        <p:txBody>
          <a:bodyPr/>
          <a:lstStyle/>
          <a:p>
            <a:r>
              <a:rPr lang="en-US" dirty="0"/>
              <a:t>Windows </a:t>
            </a:r>
            <a:r>
              <a:rPr lang="en-US" dirty="0" smtClean="0"/>
              <a:t>Authentication (NTLM or Kerberos)</a:t>
            </a:r>
            <a:endParaRPr lang="en-US" dirty="0"/>
          </a:p>
          <a:p>
            <a:r>
              <a:rPr lang="en-US" dirty="0"/>
              <a:t>SharePoint </a:t>
            </a:r>
            <a:r>
              <a:rPr lang="en-US" dirty="0" smtClean="0"/>
              <a:t>Online</a:t>
            </a:r>
            <a:endParaRPr lang="nl-NL" dirty="0" smtClean="0"/>
          </a:p>
          <a:p>
            <a:r>
              <a:rPr lang="en-US" dirty="0" smtClean="0"/>
              <a:t>Anonymous</a:t>
            </a:r>
          </a:p>
          <a:p>
            <a:r>
              <a:rPr lang="en-US" dirty="0" smtClean="0"/>
              <a:t>Forms-based </a:t>
            </a:r>
          </a:p>
          <a:p>
            <a:r>
              <a:rPr lang="en-US" dirty="0" smtClean="0"/>
              <a:t>Claims (AD FS)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467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PowerShell</a:t>
            </a:r>
            <a:r>
              <a:rPr lang="nl-NL" dirty="0" smtClean="0"/>
              <a:t> </a:t>
            </a:r>
            <a:r>
              <a:rPr lang="nl-NL" dirty="0" err="1" smtClean="0"/>
              <a:t>integration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029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Open links in default browser or </a:t>
            </a:r>
            <a:r>
              <a:rPr lang="nl-NL" dirty="0" err="1" smtClean="0"/>
              <a:t>alternative</a:t>
            </a:r>
            <a:r>
              <a:rPr lang="nl-NL" dirty="0" smtClean="0"/>
              <a:t> browser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322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Help </a:t>
            </a:r>
            <a:r>
              <a:rPr lang="nl-NL" dirty="0" err="1" smtClean="0"/>
              <a:t>by</a:t>
            </a:r>
            <a:r>
              <a:rPr lang="nl-NL" dirty="0" smtClean="0"/>
              <a:t> MSDN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625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4063" y="3152001"/>
            <a:ext cx="492173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+mj-lt"/>
              </a:rPr>
              <a:t>SharePoint Client </a:t>
            </a:r>
            <a:r>
              <a:rPr lang="en-US" sz="3600" dirty="0" smtClean="0">
                <a:latin typeface="+mj-lt"/>
              </a:rPr>
              <a:t>Browser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4063" y="3705999"/>
            <a:ext cx="23477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2000" spc="-70" dirty="0" smtClean="0">
                <a:solidFill>
                  <a:srgbClr val="FFFFFF"/>
                </a:solidFill>
                <a:latin typeface="+mj-lt"/>
              </a:rPr>
              <a:t>Download </a:t>
            </a:r>
            <a:r>
              <a:rPr lang="nl-NL" sz="2000" spc="-70" dirty="0" err="1" smtClean="0">
                <a:solidFill>
                  <a:srgbClr val="FFFFFF"/>
                </a:solidFill>
                <a:latin typeface="+mj-lt"/>
              </a:rPr>
              <a:t>now</a:t>
            </a:r>
            <a:r>
              <a:rPr lang="nl-NL" sz="2000" spc="-70" dirty="0" smtClean="0">
                <a:solidFill>
                  <a:srgbClr val="FFFFFF"/>
                </a:solidFill>
                <a:latin typeface="+mj-lt"/>
              </a:rPr>
              <a:t> </a:t>
            </a:r>
            <a:r>
              <a:rPr lang="nl-NL" sz="2000" spc="-70" dirty="0" err="1" smtClean="0">
                <a:solidFill>
                  <a:srgbClr val="FFFFFF"/>
                </a:solidFill>
                <a:latin typeface="+mj-lt"/>
              </a:rPr>
              <a:t>for</a:t>
            </a:r>
            <a:r>
              <a:rPr lang="nl-NL" sz="2000" spc="-70" dirty="0" smtClean="0">
                <a:solidFill>
                  <a:srgbClr val="FFFFFF"/>
                </a:solidFill>
                <a:latin typeface="+mj-lt"/>
              </a:rPr>
              <a:t> free!</a:t>
            </a:r>
          </a:p>
        </p:txBody>
      </p:sp>
    </p:spTree>
    <p:extLst>
      <p:ext uri="{BB962C8B-B14F-4D97-AF65-F5344CB8AC3E}">
        <p14:creationId xmlns:p14="http://schemas.microsoft.com/office/powerpoint/2010/main" val="19524213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mp3DB4">
            <a:hlinkClick r:id="" action="ppaction://media"/>
          </p:cNvPr>
          <p:cNvPicPr>
            <a:picLocks noChangeAspect="1"/>
          </p:cNvPicPr>
          <p:nvPr>
            <a:videoFile r:link="rId4"/>
            <p:custDataLst>
              <p:custData r:id="rId5"/>
              <p:tags r:id="rId6"/>
            </p:custDataLst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28875" y="381000"/>
            <a:ext cx="7334250" cy="60960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8723283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Get </a:t>
            </a:r>
            <a:r>
              <a:rPr lang="nl-NL" dirty="0" err="1" smtClean="0"/>
              <a:t>insights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SharePoint site </a:t>
            </a:r>
            <a:r>
              <a:rPr lang="nl-NL" dirty="0" err="1" smtClean="0"/>
              <a:t>collection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064" y="1148412"/>
            <a:ext cx="5486170" cy="456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60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Already</a:t>
            </a:r>
            <a:r>
              <a:rPr lang="nl-NL" dirty="0" smtClean="0"/>
              <a:t> more </a:t>
            </a:r>
            <a:r>
              <a:rPr lang="nl-NL" dirty="0" err="1" smtClean="0"/>
              <a:t>than</a:t>
            </a:r>
            <a:r>
              <a:rPr lang="nl-NL" dirty="0" smtClean="0"/>
              <a:t> </a:t>
            </a:r>
            <a:r>
              <a:rPr lang="nl-NL" b="1" dirty="0" smtClean="0"/>
              <a:t>21.000</a:t>
            </a:r>
            <a:r>
              <a:rPr lang="nl-NL" dirty="0" smtClean="0"/>
              <a:t> downloads </a:t>
            </a:r>
            <a:r>
              <a:rPr lang="nl-NL" dirty="0" err="1" smtClean="0"/>
              <a:t>from</a:t>
            </a:r>
            <a:r>
              <a:rPr lang="nl-NL" dirty="0" smtClean="0"/>
              <a:t> Codeplex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761" y="1447801"/>
            <a:ext cx="5722430" cy="291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91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Already</a:t>
            </a:r>
            <a:r>
              <a:rPr lang="nl-NL" dirty="0" smtClean="0"/>
              <a:t> more </a:t>
            </a:r>
            <a:r>
              <a:rPr lang="nl-NL" dirty="0" err="1" smtClean="0"/>
              <a:t>than</a:t>
            </a:r>
            <a:r>
              <a:rPr lang="nl-NL" dirty="0" smtClean="0"/>
              <a:t> 21.000 downloads </a:t>
            </a:r>
            <a:r>
              <a:rPr lang="nl-NL" dirty="0" err="1" smtClean="0"/>
              <a:t>from</a:t>
            </a:r>
            <a:r>
              <a:rPr lang="nl-NL" dirty="0" smtClean="0"/>
              <a:t> Codeplex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3074" name="Picture 2" descr="http://www.codeplex.com/Images/codeple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049357"/>
            <a:ext cx="4759287" cy="475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47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Does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add</a:t>
            </a:r>
            <a:r>
              <a:rPr lang="nl-NL" dirty="0" smtClean="0"/>
              <a:t> </a:t>
            </a:r>
            <a:r>
              <a:rPr lang="nl-NL" dirty="0" err="1" smtClean="0"/>
              <a:t>value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? YES!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990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No </a:t>
            </a:r>
            <a:r>
              <a:rPr lang="nl-NL" dirty="0" err="1" smtClean="0"/>
              <a:t>installer</a:t>
            </a:r>
            <a:r>
              <a:rPr lang="nl-NL" dirty="0" smtClean="0"/>
              <a:t> </a:t>
            </a:r>
            <a:r>
              <a:rPr lang="nl-NL" dirty="0" err="1" smtClean="0"/>
              <a:t>needed</a:t>
            </a:r>
            <a:r>
              <a:rPr lang="nl-NL" dirty="0" smtClean="0"/>
              <a:t>, </a:t>
            </a:r>
            <a:r>
              <a:rPr lang="nl-NL" dirty="0" err="1" smtClean="0"/>
              <a:t>just</a:t>
            </a:r>
            <a:r>
              <a:rPr lang="nl-NL" dirty="0" smtClean="0"/>
              <a:t> download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enjoy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extBox 3"/>
          <p:cNvSpPr txBox="1"/>
          <p:nvPr/>
        </p:nvSpPr>
        <p:spPr>
          <a:xfrm>
            <a:off x="7105880" y="859316"/>
            <a:ext cx="23355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2400" spc="-70" dirty="0" smtClean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1. Download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06729" y="3109794"/>
            <a:ext cx="23355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2400" spc="-70" dirty="0" smtClean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2. Extract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06729" y="4263406"/>
            <a:ext cx="23355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2400" spc="-70" dirty="0" smtClean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3. </a:t>
            </a:r>
            <a:r>
              <a:rPr lang="nl-NL" sz="2400" spc="-70" dirty="0" err="1" smtClean="0">
                <a:gradFill>
                  <a:gsLst>
                    <a:gs pos="2917">
                      <a:schemeClr val="bg2"/>
                    </a:gs>
                    <a:gs pos="95000">
                      <a:schemeClr val="bg2"/>
                    </a:gs>
                  </a:gsLst>
                  <a:lin ang="5400000" scaled="0"/>
                </a:gradFill>
              </a:rPr>
              <a:t>Use</a:t>
            </a:r>
            <a:endParaRPr lang="nl-NL" sz="2400" spc="-70" dirty="0" smtClean="0">
              <a:gradFill>
                <a:gsLst>
                  <a:gs pos="2917">
                    <a:schemeClr val="bg2"/>
                  </a:gs>
                  <a:gs pos="95000">
                    <a:schemeClr val="bg2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8720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Features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3820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 access to recent sites or tenants via taskbar jump menu</a:t>
            </a:r>
            <a:endParaRPr lang="nl-NL" dirty="0"/>
          </a:p>
        </p:txBody>
      </p:sp>
      <p:pic>
        <p:nvPicPr>
          <p:cNvPr id="6" name="8609AA9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79728" y="1447801"/>
            <a:ext cx="5552374" cy="3598761"/>
          </a:xfrm>
        </p:spPr>
      </p:pic>
    </p:spTree>
    <p:extLst>
      <p:ext uri="{BB962C8B-B14F-4D97-AF65-F5344CB8AC3E}">
        <p14:creationId xmlns:p14="http://schemas.microsoft.com/office/powerpoint/2010/main" val="38166796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 access to recent sites or tenants via taskbar jump menu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598" y="1447801"/>
            <a:ext cx="3556493" cy="418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493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884A543C-EDBA-471B-A43B-65047A1078A6}"/>
  <p:tag name="ATHENA.CUSTOMXMLCONTENT" val="&lt;?xml version=&quot;1.0&quot;?&gt;&lt;athena xmlns=&quot;http://schemas.microsoft.com/edu/athena&quot; version=&quot;0.1.3517.0&quot;&gt;&lt;timings duration=&quot;32700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SCREENCAPTURE" val="true"/>
  <p:tag name="ATHENA.CUSTOMXMLID" val="{2A6DD647-C386-445E-A7A7-FBED4C4A3881}"/>
  <p:tag name="ATHENA.CUSTOMXMLCONTENT" val="&lt;?xml version=&quot;1.0&quot;?&gt;&lt;athena xmlns=&quot;http://schemas.microsoft.com/edu/athena&quot; version=&quot;0.1.3517.0&quot;&gt;&lt;media embedded=&quot;true&quot; recordStart=&quot;0&quot; recordEnd=&quot;32700&quot; recordLength=&quot;32700&quot; start=&quot;0&quot; end=&quot;32700&quot; audioFormat=&quot;00000000-0000-0000-0000-000000000000&quot; audioRate=&quot;0&quot; muted=&quot;false&quot; volume=&quot;0.8&quot; fadeIn=&quot;0&quot; fadeOut=&quot;0&quot; videoFormat=&quot;{34363248-0000-0010-8000-00AA00389B71}&quot; videoRate=&quot;10&quot; videoWidth=&quot;770&quot; videoHeight=&quot;640&quot; streamable=&quot;true&quot;/&gt;&lt;/athena&gt;"/>
</p:tagLst>
</file>

<file path=ppt/theme/theme1.xml><?xml version="1.0" encoding="utf-8"?>
<a:theme xmlns:a="http://schemas.openxmlformats.org/drawingml/2006/main" name="5-30055_SharePoint Template 2012 - 16x9 - White Background">
  <a:themeElements>
    <a:clrScheme name="Exchange-Lync-SharePoint_Template_2012_Light">
      <a:dk1>
        <a:srgbClr val="000000"/>
      </a:dk1>
      <a:lt1>
        <a:srgbClr val="FFFFFF"/>
      </a:lt1>
      <a:dk2>
        <a:srgbClr val="0072C6"/>
      </a:dk2>
      <a:lt2>
        <a:srgbClr val="797A7D"/>
      </a:lt2>
      <a:accent1>
        <a:srgbClr val="0072C6"/>
      </a:accent1>
      <a:accent2>
        <a:srgbClr val="EB3C00"/>
      </a:accent2>
      <a:accent3>
        <a:srgbClr val="FFB900"/>
      </a:accent3>
      <a:accent4>
        <a:srgbClr val="505050"/>
      </a:accent4>
      <a:accent5>
        <a:srgbClr val="969696"/>
      </a:accent5>
      <a:accent6>
        <a:srgbClr val="D2D2D2"/>
      </a:accent6>
      <a:hlink>
        <a:srgbClr val="43AFFF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Metro Template Colored Titles Segoe UI 16x9">
  <a:themeElements>
    <a:clrScheme name="Microsoft Colors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AEEF"/>
      </a:accent1>
      <a:accent2>
        <a:srgbClr val="8CC600"/>
      </a:accent2>
      <a:accent3>
        <a:srgbClr val="FF8A00"/>
      </a:accent3>
      <a:accent4>
        <a:srgbClr val="FF0097"/>
      </a:accent4>
      <a:accent5>
        <a:srgbClr val="0071BC"/>
      </a:accent5>
      <a:accent6>
        <a:srgbClr val="910091"/>
      </a:accent6>
      <a:hlink>
        <a:srgbClr val="0070C0"/>
      </a:hlink>
      <a:folHlink>
        <a:srgbClr val="0071BC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defTabSz="914099" fontAlgn="base">
          <a:spcBef>
            <a:spcPct val="0"/>
          </a:spcBef>
          <a:spcAft>
            <a:spcPct val="0"/>
          </a:spcAft>
          <a:defRPr spc="-5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40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Metro2">
  <a:themeElements>
    <a:clrScheme name="Microsoft Colors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AEEF"/>
      </a:accent1>
      <a:accent2>
        <a:srgbClr val="8CC600"/>
      </a:accent2>
      <a:accent3>
        <a:srgbClr val="FF8A00"/>
      </a:accent3>
      <a:accent4>
        <a:srgbClr val="FF0097"/>
      </a:accent4>
      <a:accent5>
        <a:srgbClr val="0071BC"/>
      </a:accent5>
      <a:accent6>
        <a:srgbClr val="910091"/>
      </a:accent6>
      <a:hlink>
        <a:srgbClr val="0070C0"/>
      </a:hlink>
      <a:folHlink>
        <a:srgbClr val="0071BC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defTabSz="914099" fontAlgn="base">
          <a:spcBef>
            <a:spcPct val="0"/>
          </a:spcBef>
          <a:spcAft>
            <a:spcPct val="0"/>
          </a:spcAft>
          <a:defRPr spc="-5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4000" dirty="0" err="1" smtClean="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80000">
                  <a:schemeClr val="tx1">
                    <a:lumMod val="65000"/>
                    <a:lumOff val="35000"/>
                  </a:schemeClr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5-30055_Office Template 2012 - 16x9 - White Background">
  <a:themeElements>
    <a:clrScheme name="Office_Template_2012_Light">
      <a:dk1>
        <a:srgbClr val="000000"/>
      </a:dk1>
      <a:lt1>
        <a:srgbClr val="FFFFFF"/>
      </a:lt1>
      <a:dk2>
        <a:srgbClr val="EB3C00"/>
      </a:dk2>
      <a:lt2>
        <a:srgbClr val="797A7D"/>
      </a:lt2>
      <a:accent1>
        <a:srgbClr val="EB3C00"/>
      </a:accent1>
      <a:accent2>
        <a:srgbClr val="FF8C00"/>
      </a:accent2>
      <a:accent3>
        <a:srgbClr val="FFB900"/>
      </a:accent3>
      <a:accent4>
        <a:srgbClr val="007233"/>
      </a:accent4>
      <a:accent5>
        <a:srgbClr val="00188F"/>
      </a:accent5>
      <a:accent6>
        <a:srgbClr val="68217A"/>
      </a:accent6>
      <a:hlink>
        <a:srgbClr val="FF8C00"/>
      </a:hlink>
      <a:folHlink>
        <a:srgbClr val="EB3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3_5-30055_Office Template 2012 - 16x9 - White Background">
  <a:themeElements>
    <a:clrScheme name="Office_Template_2012_Light">
      <a:dk1>
        <a:srgbClr val="000000"/>
      </a:dk1>
      <a:lt1>
        <a:srgbClr val="FFFFFF"/>
      </a:lt1>
      <a:dk2>
        <a:srgbClr val="EB3C00"/>
      </a:dk2>
      <a:lt2>
        <a:srgbClr val="797A7D"/>
      </a:lt2>
      <a:accent1>
        <a:srgbClr val="EB3C00"/>
      </a:accent1>
      <a:accent2>
        <a:srgbClr val="FF8C00"/>
      </a:accent2>
      <a:accent3>
        <a:srgbClr val="FFB900"/>
      </a:accent3>
      <a:accent4>
        <a:srgbClr val="007233"/>
      </a:accent4>
      <a:accent5>
        <a:srgbClr val="00188F"/>
      </a:accent5>
      <a:accent6>
        <a:srgbClr val="68217A"/>
      </a:accent6>
      <a:hlink>
        <a:srgbClr val="FF8C00"/>
      </a:hlink>
      <a:folHlink>
        <a:srgbClr val="EB3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SQL_2012_VLE%20PPT_Template">
  <a:themeElements>
    <a:clrScheme name="SQL Server 2012">
      <a:dk1>
        <a:srgbClr val="000000"/>
      </a:dk1>
      <a:lt1>
        <a:srgbClr val="FFFFFF"/>
      </a:lt1>
      <a:dk2>
        <a:srgbClr val="3F3F3F"/>
      </a:dk2>
      <a:lt2>
        <a:srgbClr val="C2C2C2"/>
      </a:lt2>
      <a:accent1>
        <a:srgbClr val="FF8B00"/>
      </a:accent1>
      <a:accent2>
        <a:srgbClr val="4DC8ED"/>
      </a:accent2>
      <a:accent3>
        <a:srgbClr val="B5D331"/>
      </a:accent3>
      <a:accent4>
        <a:srgbClr val="C82828"/>
      </a:accent4>
      <a:accent5>
        <a:srgbClr val="85151B"/>
      </a:accent5>
      <a:accent6>
        <a:srgbClr val="C3372B"/>
      </a:accent6>
      <a:hlink>
        <a:srgbClr val="0000FF"/>
      </a:hlink>
      <a:folHlink>
        <a:srgbClr val="800080"/>
      </a:folHlink>
    </a:clrScheme>
    <a:fontScheme name="SQL Theme">
      <a:majorFont>
        <a:latin typeface="Segoe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6B32B1C049514E8E7F78369D87334C" ma:contentTypeVersion="0" ma:contentTypeDescription="Create a new document." ma:contentTypeScope="" ma:versionID="960734ed5ce05363558e88372fe54cc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e14fef59fea8a61baaffb05cb5b3e5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athena xmlns="http://schemas.microsoft.com/edu/athena" version="0.1.3517.0">
  <media embedded="true" recordStart="0" recordEnd="32700" recordLength="32700" start="0" end="32700" audioFormat="00000000-0000-0000-0000-000000000000" audioRate="0" muted="false" volume="0.8" fadeIn="0" fadeOut="0" videoFormat="{34363248-0000-0010-8000-00AA00389B71}" videoRate="10" videoWidth="770" videoHeight="640" streamable="true"/>
</athena>
</file>

<file path=customXml/item5.xml><?xml version="1.0" encoding="utf-8"?>
<athena xmlns="http://schemas.microsoft.com/edu/athena" version="0.1.3517.0">
  <timings duration="32700"/>
</athena>
</file>

<file path=customXml/itemProps1.xml><?xml version="1.0" encoding="utf-8"?>
<ds:datastoreItem xmlns:ds="http://schemas.openxmlformats.org/officeDocument/2006/customXml" ds:itemID="{21DA7336-4773-4208-A0B3-AFC57AF91E51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8BA7EB9-AD0F-4A38-B274-3EC6DF7165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C3E8B89-FB37-4610-ADA9-F100850285F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A6DD647-C386-445E-A7A7-FBED4C4A3881}">
  <ds:schemaRefs>
    <ds:schemaRef ds:uri="http://schemas.microsoft.com/edu/athena"/>
  </ds:schemaRefs>
</ds:datastoreItem>
</file>

<file path=customXml/itemProps5.xml><?xml version="1.0" encoding="utf-8"?>
<ds:datastoreItem xmlns:ds="http://schemas.openxmlformats.org/officeDocument/2006/customXml" ds:itemID="{884A543C-EDBA-471B-A43B-65047A1078A6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</Words>
  <Application>Microsoft Office PowerPoint</Application>
  <PresentationFormat>Widescreen</PresentationFormat>
  <Paragraphs>26</Paragraphs>
  <Slides>16</Slides>
  <Notes>1</Notes>
  <HiddenSlides>1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36" baseType="lpstr">
      <vt:lpstr>MS PGothic</vt:lpstr>
      <vt:lpstr>Arial</vt:lpstr>
      <vt:lpstr>Calibri</vt:lpstr>
      <vt:lpstr>Cambria</vt:lpstr>
      <vt:lpstr>Consolas</vt:lpstr>
      <vt:lpstr>Courier New</vt:lpstr>
      <vt:lpstr>Gill Sans</vt:lpstr>
      <vt:lpstr>Segoe</vt:lpstr>
      <vt:lpstr>Segoe Light</vt:lpstr>
      <vt:lpstr>Segoe UI</vt:lpstr>
      <vt:lpstr>Segoe UI Light</vt:lpstr>
      <vt:lpstr>Times New Roman</vt:lpstr>
      <vt:lpstr>Wingdings</vt:lpstr>
      <vt:lpstr>ヒラギノ角ゴ ProN W3</vt:lpstr>
      <vt:lpstr>5-30055_SharePoint Template 2012 - 16x9 - White Background</vt:lpstr>
      <vt:lpstr>Metro Template Colored Titles Segoe UI 16x9</vt:lpstr>
      <vt:lpstr>Metro2</vt:lpstr>
      <vt:lpstr>5-30055_Office Template 2012 - 16x9 - White Background</vt:lpstr>
      <vt:lpstr>3_5-30055_Office Template 2012 - 16x9 - White Background</vt:lpstr>
      <vt:lpstr>SQL_2012_VLE%20PPT_Template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SharePoint Client Browser</dc:title>
  <dc:creator/>
  <cp:lastModifiedBy/>
  <cp:revision>1</cp:revision>
  <dcterms:created xsi:type="dcterms:W3CDTF">2013-03-01T11:45:05Z</dcterms:created>
  <dcterms:modified xsi:type="dcterms:W3CDTF">2015-08-14T06:16:48Z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0x010100316B32B1C049514E8E7F78369D87334C</vt:lpwstr>
  </property>
</Properties>
</file>